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3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73372-8DA3-5646-BB4A-4EDA48724BD3}" type="datetimeFigureOut">
              <a:rPr lang="en-US" smtClean="0"/>
              <a:t>3/9/14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1E005-3CFA-BC4A-A7DD-94CA4638D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6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1E005-3CFA-BC4A-A7DD-94CA4638D0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78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1E005-3CFA-BC4A-A7DD-94CA4638D0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82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6B7F6CE-1A14-464A-8959-2E5CED8B0A75}" type="datetimeFigureOut">
              <a:rPr lang="en-US" smtClean="0"/>
              <a:t>3/9/14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5956542-AE0C-0244-ACDC-1A8D9511280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John_Hancock" TargetMode="External"/><Relationship Id="rId3" Type="http://schemas.openxmlformats.org/officeDocument/2006/relationships/hyperlink" Target="http://missarevolution.weebly.com/causes-of-the-wa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Road to Revolution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French and Indian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82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In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On Friday, we talked about the roots of revolution in the 13 colonies. 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Take a minute to look through your notes. 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Share two factors that contributed to the </a:t>
            </a:r>
            <a:r>
              <a:rPr lang="en-US" sz="3200" u="sng" dirty="0" smtClean="0"/>
              <a:t>climate of rebellion </a:t>
            </a:r>
            <a:r>
              <a:rPr lang="en-US" sz="3200" dirty="0" smtClean="0"/>
              <a:t>that was developing.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1629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40329"/>
            <a:ext cx="8229600" cy="1600200"/>
          </a:xfrm>
        </p:spPr>
        <p:txBody>
          <a:bodyPr/>
          <a:lstStyle/>
          <a:p>
            <a:r>
              <a:rPr lang="en-US" dirty="0" smtClean="0"/>
              <a:t>Why didn’t the colonists rise up right after the Navigation Acts were passed in the 1660s?</a:t>
            </a:r>
            <a:endParaRPr lang="en-US" dirty="0"/>
          </a:p>
        </p:txBody>
      </p:sp>
      <p:pic>
        <p:nvPicPr>
          <p:cNvPr id="6" name="Picture 5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78" y="3539672"/>
            <a:ext cx="2107294" cy="296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16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Turning Point: </a:t>
            </a:r>
            <a:br>
              <a:rPr lang="en-US" sz="4800" dirty="0" smtClean="0"/>
            </a:br>
            <a:r>
              <a:rPr lang="en-US" sz="4800" dirty="0" smtClean="0"/>
              <a:t>The French and Indian War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494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The French empire and the British empire were often colliding with one another in North America. 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French and Indian War broke out in 1754. </a:t>
            </a: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The French had more Native American allies to fight along side them due to positive trade relationships. </a:t>
            </a: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Eventually Britain gained the support of the powerful Iroquois.</a:t>
            </a:r>
          </a:p>
          <a:p>
            <a:pPr>
              <a:buFont typeface="Arial"/>
              <a:buChar char="•"/>
            </a:pPr>
            <a:r>
              <a:rPr lang="en-US" u="sng" dirty="0" smtClean="0">
                <a:sym typeface="Wingdings"/>
              </a:rPr>
              <a:t>Treaty of Paris </a:t>
            </a:r>
            <a:r>
              <a:rPr lang="en-US" dirty="0" smtClean="0">
                <a:sym typeface="Wingdings"/>
              </a:rPr>
              <a:t>ended the war in 1763: Great Britain claimed Canada and virtually all of North America east of the Mississippi.</a:t>
            </a:r>
          </a:p>
        </p:txBody>
      </p:sp>
    </p:spTree>
    <p:extLst>
      <p:ext uri="{BB962C8B-B14F-4D97-AF65-F5344CB8AC3E}">
        <p14:creationId xmlns:p14="http://schemas.microsoft.com/office/powerpoint/2010/main" val="2842277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2" y="526143"/>
            <a:ext cx="7891761" cy="583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3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American Life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9048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NATIVE AMERICANS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Native </a:t>
            </a:r>
            <a:r>
              <a:rPr lang="en-US" dirty="0" smtClean="0"/>
              <a:t>Americans resented the growing numbers of British setters that were now crossing the Appalachian Mountains.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The Native Americans captured eight British forts. 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British responded by presenting blankets </a:t>
            </a:r>
            <a:r>
              <a:rPr lang="en-US" dirty="0" smtClean="0"/>
              <a:t>contaminated </a:t>
            </a:r>
            <a:r>
              <a:rPr lang="en-US" dirty="0" smtClean="0"/>
              <a:t>with smallpox to Native American chiefs during peace </a:t>
            </a:r>
            <a:r>
              <a:rPr lang="en-US" dirty="0" smtClean="0"/>
              <a:t>negotiations</a:t>
            </a:r>
            <a:endParaRPr lang="en-US" dirty="0" smtClean="0"/>
          </a:p>
          <a:p>
            <a:pPr>
              <a:buFont typeface="Courier New"/>
              <a:buChar char="o"/>
            </a:pPr>
            <a:r>
              <a:rPr lang="en-US" dirty="0"/>
              <a:t>M</a:t>
            </a:r>
            <a:r>
              <a:rPr lang="en-US" dirty="0" smtClean="0"/>
              <a:t>ost </a:t>
            </a:r>
            <a:r>
              <a:rPr lang="en-US" dirty="0" smtClean="0"/>
              <a:t>Native American groups negotiated treaties with the British by the summer of 1766.</a:t>
            </a:r>
            <a:endParaRPr lang="en-US" dirty="0"/>
          </a:p>
          <a:p>
            <a:pPr>
              <a:buFont typeface="Courier New"/>
              <a:buChar char="o"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536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American Life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COLONISTS</a:t>
            </a:r>
            <a:endParaRPr lang="en-US" b="1" dirty="0"/>
          </a:p>
          <a:p>
            <a:pPr>
              <a:buFont typeface="Courier New"/>
              <a:buChar char="o"/>
            </a:pPr>
            <a:r>
              <a:rPr lang="en-US" dirty="0"/>
              <a:t>Early British losses in the war caused colonists to question the competence of the British </a:t>
            </a:r>
            <a:r>
              <a:rPr lang="en-US" dirty="0" smtClean="0"/>
              <a:t>Army</a:t>
            </a:r>
          </a:p>
          <a:p>
            <a:pPr>
              <a:buFont typeface="Courier New"/>
              <a:buChar char="o"/>
            </a:pPr>
            <a:endParaRPr lang="en-US" dirty="0"/>
          </a:p>
          <a:p>
            <a:pPr>
              <a:buFont typeface="Courier New"/>
              <a:buChar char="o"/>
            </a:pPr>
            <a:r>
              <a:rPr lang="en-US" u="sng" dirty="0"/>
              <a:t>Proclamation of 1763</a:t>
            </a:r>
            <a:r>
              <a:rPr lang="en-US" dirty="0"/>
              <a:t>: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British government established a line along the Appalachian mountains that colonists were not allowed to cross</a:t>
            </a:r>
            <a:r>
              <a:rPr lang="en-US" dirty="0" smtClean="0"/>
              <a:t>.</a:t>
            </a:r>
          </a:p>
          <a:p>
            <a:pPr>
              <a:buFont typeface="Courier New"/>
              <a:buChar char="o"/>
            </a:pPr>
            <a:endParaRPr lang="en-US" dirty="0"/>
          </a:p>
          <a:p>
            <a:pPr>
              <a:buFont typeface="Courier New"/>
              <a:buChar char="o"/>
            </a:pPr>
            <a:r>
              <a:rPr lang="en-US" dirty="0"/>
              <a:t>Britain’s financial crisis after all the conflict brought about new laws and more rigorous enforcement of the Navigation Acts.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02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</a:t>
            </a:r>
          </a:p>
          <a:p>
            <a:pPr marL="0" indent="0">
              <a:buNone/>
            </a:pPr>
            <a:r>
              <a:rPr lang="en-US" dirty="0" err="1" smtClean="0"/>
              <a:t>Dazer</a:t>
            </a:r>
            <a:r>
              <a:rPr lang="en-US" dirty="0" smtClean="0"/>
              <a:t>, Gerald A, J Jorge </a:t>
            </a:r>
            <a:r>
              <a:rPr lang="en-US" dirty="0" err="1" smtClean="0"/>
              <a:t>Dlor</a:t>
            </a:r>
            <a:r>
              <a:rPr lang="en-US" dirty="0" smtClean="0"/>
              <a:t> De Alva, and Larry S. Krieger. </a:t>
            </a:r>
            <a:r>
              <a:rPr lang="en-US" i="1" dirty="0" smtClean="0"/>
              <a:t>The Americans, Reconstruction to the 21</a:t>
            </a:r>
            <a:r>
              <a:rPr lang="en-US" i="1" baseline="30000" dirty="0" smtClean="0"/>
              <a:t>st</a:t>
            </a:r>
            <a:r>
              <a:rPr lang="en-US" i="1" dirty="0" smtClean="0"/>
              <a:t> Century. </a:t>
            </a:r>
            <a:r>
              <a:rPr lang="en-US" dirty="0" smtClean="0"/>
              <a:t>McDougal </a:t>
            </a:r>
            <a:r>
              <a:rPr lang="en-US" dirty="0" err="1" smtClean="0"/>
              <a:t>Littell</a:t>
            </a:r>
            <a:r>
              <a:rPr lang="en-US" dirty="0" smtClean="0"/>
              <a:t>/Houghton Mifflin, print.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Images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http://en.wikipedia.org/wiki/</a:t>
            </a:r>
            <a:r>
              <a:rPr lang="en-US" dirty="0" smtClean="0">
                <a:hlinkClick r:id="rId2"/>
              </a:rPr>
              <a:t>John_Hancock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http://missarevolution.weebly.com/causes-of-the-</a:t>
            </a:r>
            <a:r>
              <a:rPr lang="en-US" dirty="0" smtClean="0">
                <a:hlinkClick r:id="rId3"/>
              </a:rPr>
              <a:t>war.html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48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388</TotalTime>
  <Words>332</Words>
  <Application>Microsoft Macintosh PowerPoint</Application>
  <PresentationFormat>On-screen Show (4:3)</PresentationFormat>
  <Paragraphs>42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Executive</vt:lpstr>
      <vt:lpstr>The Road to Revolution</vt:lpstr>
      <vt:lpstr>Ticket In</vt:lpstr>
      <vt:lpstr>Why didn’t the colonists rise up right after the Navigation Acts were passed in the 1660s?</vt:lpstr>
      <vt:lpstr>Turning Point:  The French and Indian War</vt:lpstr>
      <vt:lpstr>PowerPoint Presentation</vt:lpstr>
      <vt:lpstr>Effects on American Life</vt:lpstr>
      <vt:lpstr>Effects on American Life</vt:lpstr>
      <vt:lpstr>References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18</cp:revision>
  <dcterms:created xsi:type="dcterms:W3CDTF">2014-03-09T13:20:48Z</dcterms:created>
  <dcterms:modified xsi:type="dcterms:W3CDTF">2014-03-10T01:40:38Z</dcterms:modified>
</cp:coreProperties>
</file>